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6" r:id="rId7"/>
    <p:sldId id="270" r:id="rId8"/>
    <p:sldId id="264" r:id="rId9"/>
    <p:sldId id="265" r:id="rId10"/>
    <p:sldId id="268" r:id="rId11"/>
    <p:sldId id="267"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3BFD99-6D2A-4ECB-B9CA-5E4B10C81A5E}" v="25" dt="2025-09-17T09:42:14.9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3" d="100"/>
          <a:sy n="83" d="100"/>
        </p:scale>
        <p:origin x="643" y="1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 Scholey" userId="9632b838-3c55-472e-b048-194d77c35c08" providerId="ADAL" clId="{3E3BFD99-6D2A-4ECB-B9CA-5E4B10C81A5E}"/>
    <pc:docChg chg="undo custSel modSld">
      <pc:chgData name="Jack Scholey" userId="9632b838-3c55-472e-b048-194d77c35c08" providerId="ADAL" clId="{3E3BFD99-6D2A-4ECB-B9CA-5E4B10C81A5E}" dt="2025-09-17T09:42:14.992" v="158" actId="1076"/>
      <pc:docMkLst>
        <pc:docMk/>
      </pc:docMkLst>
      <pc:sldChg chg="modSp mod">
        <pc:chgData name="Jack Scholey" userId="9632b838-3c55-472e-b048-194d77c35c08" providerId="ADAL" clId="{3E3BFD99-6D2A-4ECB-B9CA-5E4B10C81A5E}" dt="2025-09-10T08:04:03.113" v="8" actId="20577"/>
        <pc:sldMkLst>
          <pc:docMk/>
          <pc:sldMk cId="1284148888" sldId="256"/>
        </pc:sldMkLst>
        <pc:spChg chg="mod">
          <ac:chgData name="Jack Scholey" userId="9632b838-3c55-472e-b048-194d77c35c08" providerId="ADAL" clId="{3E3BFD99-6D2A-4ECB-B9CA-5E4B10C81A5E}" dt="2025-09-10T08:04:03.113" v="8" actId="20577"/>
          <ac:spMkLst>
            <pc:docMk/>
            <pc:sldMk cId="1284148888" sldId="256"/>
            <ac:spMk id="3" creationId="{00000000-0000-0000-0000-000000000000}"/>
          </ac:spMkLst>
        </pc:spChg>
      </pc:sldChg>
      <pc:sldChg chg="modSp mod">
        <pc:chgData name="Jack Scholey" userId="9632b838-3c55-472e-b048-194d77c35c08" providerId="ADAL" clId="{3E3BFD99-6D2A-4ECB-B9CA-5E4B10C81A5E}" dt="2025-09-10T08:04:26.298" v="27" actId="1076"/>
        <pc:sldMkLst>
          <pc:docMk/>
          <pc:sldMk cId="809841773" sldId="258"/>
        </pc:sldMkLst>
        <pc:spChg chg="mod">
          <ac:chgData name="Jack Scholey" userId="9632b838-3c55-472e-b048-194d77c35c08" providerId="ADAL" clId="{3E3BFD99-6D2A-4ECB-B9CA-5E4B10C81A5E}" dt="2025-09-10T08:04:26.298" v="27" actId="1076"/>
          <ac:spMkLst>
            <pc:docMk/>
            <pc:sldMk cId="809841773" sldId="258"/>
            <ac:spMk id="5" creationId="{00000000-0000-0000-0000-000000000000}"/>
          </ac:spMkLst>
        </pc:spChg>
      </pc:sldChg>
      <pc:sldChg chg="modSp mod">
        <pc:chgData name="Jack Scholey" userId="9632b838-3c55-472e-b048-194d77c35c08" providerId="ADAL" clId="{3E3BFD99-6D2A-4ECB-B9CA-5E4B10C81A5E}" dt="2025-09-10T08:04:55.412" v="28" actId="20577"/>
        <pc:sldMkLst>
          <pc:docMk/>
          <pc:sldMk cId="3330139863" sldId="259"/>
        </pc:sldMkLst>
        <pc:spChg chg="mod">
          <ac:chgData name="Jack Scholey" userId="9632b838-3c55-472e-b048-194d77c35c08" providerId="ADAL" clId="{3E3BFD99-6D2A-4ECB-B9CA-5E4B10C81A5E}" dt="2025-09-10T08:04:55.412" v="28" actId="20577"/>
          <ac:spMkLst>
            <pc:docMk/>
            <pc:sldMk cId="3330139863" sldId="259"/>
            <ac:spMk id="5" creationId="{00000000-0000-0000-0000-000000000000}"/>
          </ac:spMkLst>
        </pc:spChg>
      </pc:sldChg>
      <pc:sldChg chg="modSp mod">
        <pc:chgData name="Jack Scholey" userId="9632b838-3c55-472e-b048-194d77c35c08" providerId="ADAL" clId="{3E3BFD99-6D2A-4ECB-B9CA-5E4B10C81A5E}" dt="2025-09-10T08:05:16.900" v="33" actId="20577"/>
        <pc:sldMkLst>
          <pc:docMk/>
          <pc:sldMk cId="1896289833" sldId="261"/>
        </pc:sldMkLst>
        <pc:spChg chg="mod">
          <ac:chgData name="Jack Scholey" userId="9632b838-3c55-472e-b048-194d77c35c08" providerId="ADAL" clId="{3E3BFD99-6D2A-4ECB-B9CA-5E4B10C81A5E}" dt="2025-09-10T08:05:16.900" v="33" actId="20577"/>
          <ac:spMkLst>
            <pc:docMk/>
            <pc:sldMk cId="1896289833" sldId="261"/>
            <ac:spMk id="5" creationId="{00000000-0000-0000-0000-000000000000}"/>
          </ac:spMkLst>
        </pc:spChg>
        <pc:picChg chg="mod">
          <ac:chgData name="Jack Scholey" userId="9632b838-3c55-472e-b048-194d77c35c08" providerId="ADAL" clId="{3E3BFD99-6D2A-4ECB-B9CA-5E4B10C81A5E}" dt="2025-09-10T08:05:11.240" v="29" actId="1076"/>
          <ac:picMkLst>
            <pc:docMk/>
            <pc:sldMk cId="1896289833" sldId="261"/>
            <ac:picMk id="4" creationId="{00000000-0000-0000-0000-000000000000}"/>
          </ac:picMkLst>
        </pc:picChg>
      </pc:sldChg>
      <pc:sldChg chg="addSp delSp modSp mod">
        <pc:chgData name="Jack Scholey" userId="9632b838-3c55-472e-b048-194d77c35c08" providerId="ADAL" clId="{3E3BFD99-6D2A-4ECB-B9CA-5E4B10C81A5E}" dt="2025-09-17T09:39:58.699" v="130" actId="1076"/>
        <pc:sldMkLst>
          <pc:docMk/>
          <pc:sldMk cId="1275119347" sldId="264"/>
        </pc:sldMkLst>
        <pc:spChg chg="mod">
          <ac:chgData name="Jack Scholey" userId="9632b838-3c55-472e-b048-194d77c35c08" providerId="ADAL" clId="{3E3BFD99-6D2A-4ECB-B9CA-5E4B10C81A5E}" dt="2025-09-17T09:37:18.730" v="75" actId="2710"/>
          <ac:spMkLst>
            <pc:docMk/>
            <pc:sldMk cId="1275119347" sldId="264"/>
            <ac:spMk id="5" creationId="{00000000-0000-0000-0000-000000000000}"/>
          </ac:spMkLst>
        </pc:spChg>
        <pc:picChg chg="add mod">
          <ac:chgData name="Jack Scholey" userId="9632b838-3c55-472e-b048-194d77c35c08" providerId="ADAL" clId="{3E3BFD99-6D2A-4ECB-B9CA-5E4B10C81A5E}" dt="2025-09-17T09:39:58.699" v="130" actId="1076"/>
          <ac:picMkLst>
            <pc:docMk/>
            <pc:sldMk cId="1275119347" sldId="264"/>
            <ac:picMk id="1026" creationId="{45E18264-CC80-B129-EF1F-DA9079E4F959}"/>
          </ac:picMkLst>
        </pc:picChg>
      </pc:sldChg>
      <pc:sldChg chg="addSp delSp modSp mod">
        <pc:chgData name="Jack Scholey" userId="9632b838-3c55-472e-b048-194d77c35c08" providerId="ADAL" clId="{3E3BFD99-6D2A-4ECB-B9CA-5E4B10C81A5E}" dt="2025-09-17T09:40:35.273" v="133" actId="1076"/>
        <pc:sldMkLst>
          <pc:docMk/>
          <pc:sldMk cId="3593605907" sldId="265"/>
        </pc:sldMkLst>
        <pc:spChg chg="mod">
          <ac:chgData name="Jack Scholey" userId="9632b838-3c55-472e-b048-194d77c35c08" providerId="ADAL" clId="{3E3BFD99-6D2A-4ECB-B9CA-5E4B10C81A5E}" dt="2025-09-17T09:37:36.345" v="84" actId="2710"/>
          <ac:spMkLst>
            <pc:docMk/>
            <pc:sldMk cId="3593605907" sldId="265"/>
            <ac:spMk id="5" creationId="{00000000-0000-0000-0000-000000000000}"/>
          </ac:spMkLst>
        </pc:spChg>
        <pc:picChg chg="add mod">
          <ac:chgData name="Jack Scholey" userId="9632b838-3c55-472e-b048-194d77c35c08" providerId="ADAL" clId="{3E3BFD99-6D2A-4ECB-B9CA-5E4B10C81A5E}" dt="2025-09-17T09:40:35.273" v="133" actId="1076"/>
          <ac:picMkLst>
            <pc:docMk/>
            <pc:sldMk cId="3593605907" sldId="265"/>
            <ac:picMk id="2050" creationId="{084C1296-DAD4-CE7D-6827-DE26AF4C1C1D}"/>
          </ac:picMkLst>
        </pc:picChg>
      </pc:sldChg>
      <pc:sldChg chg="addSp delSp modSp mod setBg">
        <pc:chgData name="Jack Scholey" userId="9632b838-3c55-472e-b048-194d77c35c08" providerId="ADAL" clId="{3E3BFD99-6D2A-4ECB-B9CA-5E4B10C81A5E}" dt="2025-09-17T09:42:14.992" v="158" actId="1076"/>
        <pc:sldMkLst>
          <pc:docMk/>
          <pc:sldMk cId="1978602143" sldId="267"/>
        </pc:sldMkLst>
        <pc:spChg chg="mod">
          <ac:chgData name="Jack Scholey" userId="9632b838-3c55-472e-b048-194d77c35c08" providerId="ADAL" clId="{3E3BFD99-6D2A-4ECB-B9CA-5E4B10C81A5E}" dt="2025-09-17T09:42:07.978" v="154"/>
          <ac:spMkLst>
            <pc:docMk/>
            <pc:sldMk cId="1978602143" sldId="267"/>
            <ac:spMk id="2" creationId="{00000000-0000-0000-0000-000000000000}"/>
          </ac:spMkLst>
        </pc:spChg>
        <pc:spChg chg="mod">
          <ac:chgData name="Jack Scholey" userId="9632b838-3c55-472e-b048-194d77c35c08" providerId="ADAL" clId="{3E3BFD99-6D2A-4ECB-B9CA-5E4B10C81A5E}" dt="2025-09-17T09:42:07.978" v="154"/>
          <ac:spMkLst>
            <pc:docMk/>
            <pc:sldMk cId="1978602143" sldId="267"/>
            <ac:spMk id="5" creationId="{00000000-0000-0000-0000-000000000000}"/>
          </ac:spMkLst>
        </pc:spChg>
        <pc:picChg chg="add mod">
          <ac:chgData name="Jack Scholey" userId="9632b838-3c55-472e-b048-194d77c35c08" providerId="ADAL" clId="{3E3BFD99-6D2A-4ECB-B9CA-5E4B10C81A5E}" dt="2025-09-17T09:42:14.992" v="158" actId="1076"/>
          <ac:picMkLst>
            <pc:docMk/>
            <pc:sldMk cId="1978602143" sldId="267"/>
            <ac:picMk id="4098" creationId="{14BA4619-395C-C6F2-78C9-10FA5BFD9D27}"/>
          </ac:picMkLst>
        </pc:picChg>
      </pc:sldChg>
      <pc:sldChg chg="addSp delSp modSp mod setBg">
        <pc:chgData name="Jack Scholey" userId="9632b838-3c55-472e-b048-194d77c35c08" providerId="ADAL" clId="{3E3BFD99-6D2A-4ECB-B9CA-5E4B10C81A5E}" dt="2025-09-17T09:41:38.075" v="149" actId="1076"/>
        <pc:sldMkLst>
          <pc:docMk/>
          <pc:sldMk cId="4090656246" sldId="268"/>
        </pc:sldMkLst>
        <pc:spChg chg="mod">
          <ac:chgData name="Jack Scholey" userId="9632b838-3c55-472e-b048-194d77c35c08" providerId="ADAL" clId="{3E3BFD99-6D2A-4ECB-B9CA-5E4B10C81A5E}" dt="2025-09-17T09:41:33.664" v="147"/>
          <ac:spMkLst>
            <pc:docMk/>
            <pc:sldMk cId="4090656246" sldId="268"/>
            <ac:spMk id="2" creationId="{00000000-0000-0000-0000-000000000000}"/>
          </ac:spMkLst>
        </pc:spChg>
        <pc:spChg chg="mod">
          <ac:chgData name="Jack Scholey" userId="9632b838-3c55-472e-b048-194d77c35c08" providerId="ADAL" clId="{3E3BFD99-6D2A-4ECB-B9CA-5E4B10C81A5E}" dt="2025-09-17T09:41:33.664" v="147"/>
          <ac:spMkLst>
            <pc:docMk/>
            <pc:sldMk cId="4090656246" sldId="268"/>
            <ac:spMk id="5" creationId="{00000000-0000-0000-0000-000000000000}"/>
          </ac:spMkLst>
        </pc:spChg>
        <pc:picChg chg="add mod">
          <ac:chgData name="Jack Scholey" userId="9632b838-3c55-472e-b048-194d77c35c08" providerId="ADAL" clId="{3E3BFD99-6D2A-4ECB-B9CA-5E4B10C81A5E}" dt="2025-09-17T09:41:33.664" v="147"/>
          <ac:picMkLst>
            <pc:docMk/>
            <pc:sldMk cId="4090656246" sldId="268"/>
            <ac:picMk id="3074" creationId="{56BC4786-52EA-E1B5-A7F3-714B610945CC}"/>
          </ac:picMkLst>
        </pc:picChg>
        <pc:picChg chg="add mod">
          <ac:chgData name="Jack Scholey" userId="9632b838-3c55-472e-b048-194d77c35c08" providerId="ADAL" clId="{3E3BFD99-6D2A-4ECB-B9CA-5E4B10C81A5E}" dt="2025-09-17T09:41:38.075" v="149" actId="1076"/>
          <ac:picMkLst>
            <pc:docMk/>
            <pc:sldMk cId="4090656246" sldId="268"/>
            <ac:picMk id="3076" creationId="{203E2A35-2BC8-4563-D1C3-75F02C980C0A}"/>
          </ac:picMkLst>
        </pc:picChg>
      </pc:sldChg>
      <pc:sldChg chg="addSp delSp modSp mod">
        <pc:chgData name="Jack Scholey" userId="9632b838-3c55-472e-b048-194d77c35c08" providerId="ADAL" clId="{3E3BFD99-6D2A-4ECB-B9CA-5E4B10C81A5E}" dt="2025-09-17T09:39:17.813" v="127" actId="1076"/>
        <pc:sldMkLst>
          <pc:docMk/>
          <pc:sldMk cId="852410424" sldId="269"/>
        </pc:sldMkLst>
        <pc:spChg chg="mod">
          <ac:chgData name="Jack Scholey" userId="9632b838-3c55-472e-b048-194d77c35c08" providerId="ADAL" clId="{3E3BFD99-6D2A-4ECB-B9CA-5E4B10C81A5E}" dt="2025-09-17T09:39:17.813" v="127" actId="1076"/>
          <ac:spMkLst>
            <pc:docMk/>
            <pc:sldMk cId="852410424" sldId="269"/>
            <ac:spMk id="5" creationId="{00000000-0000-0000-0000-000000000000}"/>
          </ac:spMkLst>
        </pc:spChg>
      </pc:sldChg>
    </pc:docChg>
  </pc:docChgLst>
  <pc:docChgLst>
    <pc:chgData name="Jack Scholey" userId="9632b838-3c55-472e-b048-194d77c35c08" providerId="ADAL" clId="{88FE06D6-A871-43BF-99CF-0D87EF4C5D6D}"/>
    <pc:docChg chg="custSel modSld">
      <pc:chgData name="Jack Scholey" userId="9632b838-3c55-472e-b048-194d77c35c08" providerId="ADAL" clId="{88FE06D6-A871-43BF-99CF-0D87EF4C5D6D}" dt="2025-09-24T14:17:45.444" v="30" actId="20577"/>
      <pc:docMkLst>
        <pc:docMk/>
      </pc:docMkLst>
      <pc:sldChg chg="modSp mod">
        <pc:chgData name="Jack Scholey" userId="9632b838-3c55-472e-b048-194d77c35c08" providerId="ADAL" clId="{88FE06D6-A871-43BF-99CF-0D87EF4C5D6D}" dt="2025-09-24T14:17:45.444" v="30" actId="20577"/>
        <pc:sldMkLst>
          <pc:docMk/>
          <pc:sldMk cId="4090656246" sldId="268"/>
        </pc:sldMkLst>
        <pc:spChg chg="mod">
          <ac:chgData name="Jack Scholey" userId="9632b838-3c55-472e-b048-194d77c35c08" providerId="ADAL" clId="{88FE06D6-A871-43BF-99CF-0D87EF4C5D6D}" dt="2025-09-24T14:17:45.444" v="30" actId="20577"/>
          <ac:spMkLst>
            <pc:docMk/>
            <pc:sldMk cId="4090656246" sldId="268"/>
            <ac:spMk id="5" creationId="{00000000-0000-0000-0000-000000000000}"/>
          </ac:spMkLst>
        </pc:spChg>
      </pc:sldChg>
    </pc:docChg>
  </pc:docChgLst>
  <pc:docChgLst>
    <pc:chgData name="Sophie Foston" userId="6a4daef1-af02-44be-959e-5dcf392fa140" providerId="ADAL" clId="{CB184741-28F7-4E23-8A5D-9A2B8AFD9C2B}"/>
    <pc:docChg chg="modSld">
      <pc:chgData name="Sophie Foston" userId="6a4daef1-af02-44be-959e-5dcf392fa140" providerId="ADAL" clId="{CB184741-28F7-4E23-8A5D-9A2B8AFD9C2B}" dt="2024-10-01T20:02:18.763" v="124" actId="20577"/>
      <pc:docMkLst>
        <pc:docMk/>
      </pc:docMkLst>
      <pc:sldChg chg="modSp mod">
        <pc:chgData name="Sophie Foston" userId="6a4daef1-af02-44be-959e-5dcf392fa140" providerId="ADAL" clId="{CB184741-28F7-4E23-8A5D-9A2B8AFD9C2B}" dt="2024-10-01T08:40:38.246" v="20" actId="1076"/>
        <pc:sldMkLst>
          <pc:docMk/>
          <pc:sldMk cId="1284148888" sldId="256"/>
        </pc:sldMkLst>
      </pc:sldChg>
      <pc:sldChg chg="modSp mod">
        <pc:chgData name="Sophie Foston" userId="6a4daef1-af02-44be-959e-5dcf392fa140" providerId="ADAL" clId="{CB184741-28F7-4E23-8A5D-9A2B8AFD9C2B}" dt="2024-10-01T20:01:38.658" v="81" actId="20577"/>
        <pc:sldMkLst>
          <pc:docMk/>
          <pc:sldMk cId="1275119347" sldId="264"/>
        </pc:sldMkLst>
      </pc:sldChg>
      <pc:sldChg chg="modSp mod">
        <pc:chgData name="Sophie Foston" userId="6a4daef1-af02-44be-959e-5dcf392fa140" providerId="ADAL" clId="{CB184741-28F7-4E23-8A5D-9A2B8AFD9C2B}" dt="2024-10-01T20:02:18.763" v="124" actId="20577"/>
        <pc:sldMkLst>
          <pc:docMk/>
          <pc:sldMk cId="1978602143" sldId="267"/>
        </pc:sldMkLst>
      </pc:sldChg>
      <pc:sldChg chg="modSp mod">
        <pc:chgData name="Sophie Foston" userId="6a4daef1-af02-44be-959e-5dcf392fa140" providerId="ADAL" clId="{CB184741-28F7-4E23-8A5D-9A2B8AFD9C2B}" dt="2024-10-01T08:35:45.521" v="9" actId="20577"/>
        <pc:sldMkLst>
          <pc:docMk/>
          <pc:sldMk cId="4090656246" sldId="26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F442818-E124-4011-94C8-1160BED2E372}" type="datetimeFigureOut">
              <a:rPr lang="en-GB" smtClean="0"/>
              <a:t>24/09/2025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78B66F-B25F-426E-8911-B763884E9670}" type="slidenum">
              <a:rPr lang="en-GB" smtClean="0"/>
              <a:t>‹#›</a:t>
            </a:fld>
            <a:endParaRPr lang="en-GB"/>
          </a:p>
        </p:txBody>
      </p:sp>
    </p:spTree>
    <p:extLst>
      <p:ext uri="{BB962C8B-B14F-4D97-AF65-F5344CB8AC3E}">
        <p14:creationId xmlns:p14="http://schemas.microsoft.com/office/powerpoint/2010/main" val="1806978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F442818-E124-4011-94C8-1160BED2E372}" type="datetimeFigureOut">
              <a:rPr lang="en-GB" smtClean="0"/>
              <a:t>24/09/2025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78B66F-B25F-426E-8911-B763884E9670}" type="slidenum">
              <a:rPr lang="en-GB" smtClean="0"/>
              <a:t>‹#›</a:t>
            </a:fld>
            <a:endParaRPr lang="en-GB"/>
          </a:p>
        </p:txBody>
      </p:sp>
    </p:spTree>
    <p:extLst>
      <p:ext uri="{BB962C8B-B14F-4D97-AF65-F5344CB8AC3E}">
        <p14:creationId xmlns:p14="http://schemas.microsoft.com/office/powerpoint/2010/main" val="336653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F442818-E124-4011-94C8-1160BED2E372}" type="datetimeFigureOut">
              <a:rPr lang="en-GB" smtClean="0"/>
              <a:t>24/09/2025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78B66F-B25F-426E-8911-B763884E9670}" type="slidenum">
              <a:rPr lang="en-GB" smtClean="0"/>
              <a:t>‹#›</a:t>
            </a:fld>
            <a:endParaRPr lang="en-GB"/>
          </a:p>
        </p:txBody>
      </p:sp>
    </p:spTree>
    <p:extLst>
      <p:ext uri="{BB962C8B-B14F-4D97-AF65-F5344CB8AC3E}">
        <p14:creationId xmlns:p14="http://schemas.microsoft.com/office/powerpoint/2010/main" val="3716063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F442818-E124-4011-94C8-1160BED2E372}" type="datetimeFigureOut">
              <a:rPr lang="en-GB" smtClean="0"/>
              <a:t>24/09/2025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78B66F-B25F-426E-8911-B763884E9670}" type="slidenum">
              <a:rPr lang="en-GB" smtClean="0"/>
              <a:t>‹#›</a:t>
            </a:fld>
            <a:endParaRPr lang="en-GB"/>
          </a:p>
        </p:txBody>
      </p:sp>
    </p:spTree>
    <p:extLst>
      <p:ext uri="{BB962C8B-B14F-4D97-AF65-F5344CB8AC3E}">
        <p14:creationId xmlns:p14="http://schemas.microsoft.com/office/powerpoint/2010/main" val="203892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F442818-E124-4011-94C8-1160BED2E372}" type="datetimeFigureOut">
              <a:rPr lang="en-GB" smtClean="0"/>
              <a:t>24/09/2025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78B66F-B25F-426E-8911-B763884E9670}" type="slidenum">
              <a:rPr lang="en-GB" smtClean="0"/>
              <a:t>‹#›</a:t>
            </a:fld>
            <a:endParaRPr lang="en-GB"/>
          </a:p>
        </p:txBody>
      </p:sp>
    </p:spTree>
    <p:extLst>
      <p:ext uri="{BB962C8B-B14F-4D97-AF65-F5344CB8AC3E}">
        <p14:creationId xmlns:p14="http://schemas.microsoft.com/office/powerpoint/2010/main" val="3229553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F442818-E124-4011-94C8-1160BED2E372}" type="datetimeFigureOut">
              <a:rPr lang="en-GB" smtClean="0"/>
              <a:t>24/09/2025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78B66F-B25F-426E-8911-B763884E9670}" type="slidenum">
              <a:rPr lang="en-GB" smtClean="0"/>
              <a:t>‹#›</a:t>
            </a:fld>
            <a:endParaRPr lang="en-GB"/>
          </a:p>
        </p:txBody>
      </p:sp>
    </p:spTree>
    <p:extLst>
      <p:ext uri="{BB962C8B-B14F-4D97-AF65-F5344CB8AC3E}">
        <p14:creationId xmlns:p14="http://schemas.microsoft.com/office/powerpoint/2010/main" val="805681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F442818-E124-4011-94C8-1160BED2E372}" type="datetimeFigureOut">
              <a:rPr lang="en-GB" smtClean="0"/>
              <a:t>24/09/2025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778B66F-B25F-426E-8911-B763884E9670}" type="slidenum">
              <a:rPr lang="en-GB" smtClean="0"/>
              <a:t>‹#›</a:t>
            </a:fld>
            <a:endParaRPr lang="en-GB"/>
          </a:p>
        </p:txBody>
      </p:sp>
    </p:spTree>
    <p:extLst>
      <p:ext uri="{BB962C8B-B14F-4D97-AF65-F5344CB8AC3E}">
        <p14:creationId xmlns:p14="http://schemas.microsoft.com/office/powerpoint/2010/main" val="2406428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F442818-E124-4011-94C8-1160BED2E372}" type="datetimeFigureOut">
              <a:rPr lang="en-GB" smtClean="0"/>
              <a:t>24/09/2025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778B66F-B25F-426E-8911-B763884E9670}" type="slidenum">
              <a:rPr lang="en-GB" smtClean="0"/>
              <a:t>‹#›</a:t>
            </a:fld>
            <a:endParaRPr lang="en-GB"/>
          </a:p>
        </p:txBody>
      </p:sp>
    </p:spTree>
    <p:extLst>
      <p:ext uri="{BB962C8B-B14F-4D97-AF65-F5344CB8AC3E}">
        <p14:creationId xmlns:p14="http://schemas.microsoft.com/office/powerpoint/2010/main" val="120621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442818-E124-4011-94C8-1160BED2E372}" type="datetimeFigureOut">
              <a:rPr lang="en-GB" smtClean="0"/>
              <a:t>24/09/2025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778B66F-B25F-426E-8911-B763884E9670}" type="slidenum">
              <a:rPr lang="en-GB" smtClean="0"/>
              <a:t>‹#›</a:t>
            </a:fld>
            <a:endParaRPr lang="en-GB"/>
          </a:p>
        </p:txBody>
      </p:sp>
    </p:spTree>
    <p:extLst>
      <p:ext uri="{BB962C8B-B14F-4D97-AF65-F5344CB8AC3E}">
        <p14:creationId xmlns:p14="http://schemas.microsoft.com/office/powerpoint/2010/main" val="1954871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F442818-E124-4011-94C8-1160BED2E372}" type="datetimeFigureOut">
              <a:rPr lang="en-GB" smtClean="0"/>
              <a:t>24/09/2025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78B66F-B25F-426E-8911-B763884E9670}" type="slidenum">
              <a:rPr lang="en-GB" smtClean="0"/>
              <a:t>‹#›</a:t>
            </a:fld>
            <a:endParaRPr lang="en-GB"/>
          </a:p>
        </p:txBody>
      </p:sp>
    </p:spTree>
    <p:extLst>
      <p:ext uri="{BB962C8B-B14F-4D97-AF65-F5344CB8AC3E}">
        <p14:creationId xmlns:p14="http://schemas.microsoft.com/office/powerpoint/2010/main" val="3152719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F442818-E124-4011-94C8-1160BED2E372}" type="datetimeFigureOut">
              <a:rPr lang="en-GB" smtClean="0"/>
              <a:t>24/09/2025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78B66F-B25F-426E-8911-B763884E9670}" type="slidenum">
              <a:rPr lang="en-GB" smtClean="0"/>
              <a:t>‹#›</a:t>
            </a:fld>
            <a:endParaRPr lang="en-GB"/>
          </a:p>
        </p:txBody>
      </p:sp>
    </p:spTree>
    <p:extLst>
      <p:ext uri="{BB962C8B-B14F-4D97-AF65-F5344CB8AC3E}">
        <p14:creationId xmlns:p14="http://schemas.microsoft.com/office/powerpoint/2010/main" val="2134291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442818-E124-4011-94C8-1160BED2E372}" type="datetimeFigureOut">
              <a:rPr lang="en-GB" smtClean="0"/>
              <a:t>24/09/2025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78B66F-B25F-426E-8911-B763884E9670}" type="slidenum">
              <a:rPr lang="en-GB" smtClean="0"/>
              <a:t>‹#›</a:t>
            </a:fld>
            <a:endParaRPr lang="en-GB"/>
          </a:p>
        </p:txBody>
      </p:sp>
    </p:spTree>
    <p:extLst>
      <p:ext uri="{BB962C8B-B14F-4D97-AF65-F5344CB8AC3E}">
        <p14:creationId xmlns:p14="http://schemas.microsoft.com/office/powerpoint/2010/main" val="365540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s://www.afsc.co.uk/"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mp"/><Relationship Id="rId1" Type="http://schemas.openxmlformats.org/officeDocument/2006/relationships/slideLayout" Target="../slideLayouts/slideLayout2.xml"/><Relationship Id="rId5" Type="http://schemas.openxmlformats.org/officeDocument/2006/relationships/image" Target="../media/image8.tmp"/><Relationship Id="rId4" Type="http://schemas.openxmlformats.org/officeDocument/2006/relationships/image" Target="../media/image7.tmp"/></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a:xfrm>
            <a:off x="1282931" y="5108421"/>
            <a:ext cx="9144000" cy="1655762"/>
          </a:xfrm>
        </p:spPr>
        <p:txBody>
          <a:bodyPr/>
          <a:lstStyle/>
          <a:p>
            <a:r>
              <a:rPr lang="en-GB" dirty="0"/>
              <a:t>Y5,6 </a:t>
            </a:r>
          </a:p>
          <a:p>
            <a:r>
              <a:rPr lang="en-GB" dirty="0"/>
              <a:t>Friday 17</a:t>
            </a:r>
            <a:r>
              <a:rPr lang="en-GB" baseline="30000" dirty="0"/>
              <a:t>th</a:t>
            </a:r>
            <a:r>
              <a:rPr lang="en-GB" dirty="0"/>
              <a:t> October – Monday 20</a:t>
            </a:r>
            <a:r>
              <a:rPr lang="en-GB" baseline="30000" dirty="0"/>
              <a:t>th</a:t>
            </a:r>
            <a:r>
              <a:rPr lang="en-GB" dirty="0"/>
              <a:t> October 2025</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1899" y="223526"/>
            <a:ext cx="5710844" cy="4884895"/>
          </a:xfrm>
          <a:prstGeom prst="rect">
            <a:avLst/>
          </a:prstGeom>
        </p:spPr>
      </p:pic>
    </p:spTree>
    <p:extLst>
      <p:ext uri="{BB962C8B-B14F-4D97-AF65-F5344CB8AC3E}">
        <p14:creationId xmlns:p14="http://schemas.microsoft.com/office/powerpoint/2010/main" val="1284148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2"/>
            <a:ext cx="9144000" cy="5558356"/>
          </a:xfrm>
        </p:spPr>
        <p:txBody>
          <a:bodyPr>
            <a:normAutofit fontScale="90000"/>
          </a:bodyPr>
          <a:lstStyle/>
          <a:p>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endParaRPr lang="en-GB" sz="3100" dirty="0"/>
          </a:p>
        </p:txBody>
      </p:sp>
      <p:sp>
        <p:nvSpPr>
          <p:cNvPr id="5" name="TextBox 4"/>
          <p:cNvSpPr txBox="1"/>
          <p:nvPr/>
        </p:nvSpPr>
        <p:spPr>
          <a:xfrm>
            <a:off x="1164556" y="177282"/>
            <a:ext cx="10248500" cy="6191439"/>
          </a:xfrm>
          <a:prstGeom prst="rect">
            <a:avLst/>
          </a:prstGeom>
          <a:noFill/>
        </p:spPr>
        <p:txBody>
          <a:bodyPr wrap="square" rtlCol="0">
            <a:spAutoFit/>
          </a:bodyPr>
          <a:lstStyle/>
          <a:p>
            <a:r>
              <a:rPr lang="en-GB" dirty="0"/>
              <a:t>SUNDAY </a:t>
            </a:r>
          </a:p>
          <a:p>
            <a:r>
              <a:rPr lang="en-GB" dirty="0"/>
              <a:t> </a:t>
            </a:r>
          </a:p>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8.00 AM		BREAKFAST</a:t>
            </a:r>
            <a:endParaRPr lang="en-GB" sz="1800" dirty="0">
              <a:effectLst/>
              <a:latin typeface="Times New Roman" panose="02020603050405020304" pitchFamily="18" charset="0"/>
              <a:ea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9.00 AM		MORNING BRIEFING</a:t>
            </a:r>
            <a:endParaRPr lang="en-GB" sz="1800" dirty="0">
              <a:effectLst/>
              <a:latin typeface="Times New Roman" panose="02020603050405020304" pitchFamily="18" charset="0"/>
              <a:ea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10.30 AM	BOATS ON THE BROADS</a:t>
            </a:r>
            <a:endParaRPr lang="en-GB" sz="1800" dirty="0">
              <a:effectLst/>
              <a:latin typeface="Times New Roman" panose="02020603050405020304" pitchFamily="18" charset="0"/>
              <a:ea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1.15 PM		LUNCH</a:t>
            </a:r>
            <a:endParaRPr lang="en-GB" sz="1800" dirty="0">
              <a:effectLst/>
              <a:latin typeface="Times New Roman" panose="02020603050405020304" pitchFamily="18" charset="0"/>
              <a:ea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1.45 PM		SEA PALLING EXAMINE BEACH</a:t>
            </a:r>
            <a:endParaRPr lang="en-GB" sz="1800" dirty="0">
              <a:effectLst/>
              <a:latin typeface="Times New Roman" panose="02020603050405020304" pitchFamily="18" charset="0"/>
              <a:ea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2.45 PM		COACH – S PALLING TO HAPPS</a:t>
            </a:r>
            <a:endParaRPr lang="en-GB" sz="1800" dirty="0">
              <a:effectLst/>
              <a:latin typeface="Times New Roman" panose="02020603050405020304" pitchFamily="18" charset="0"/>
              <a:ea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3.00 PM	</a:t>
            </a:r>
            <a:r>
              <a:rPr lang="en-GB" sz="1800">
                <a:effectLst/>
                <a:latin typeface="Arial" panose="020B0604020202020204" pitchFamily="34" charset="0"/>
                <a:ea typeface="Times New Roman" panose="02020603050405020304" pitchFamily="18" charset="0"/>
                <a:cs typeface="Times New Roman" panose="02020603050405020304" pitchFamily="18" charset="0"/>
              </a:rPr>
              <a:t>	HAPPISBURGH EXAMINE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BEACH</a:t>
            </a:r>
            <a:endParaRPr lang="en-GB" sz="1800" dirty="0">
              <a:effectLst/>
              <a:latin typeface="Times New Roman" panose="02020603050405020304" pitchFamily="18" charset="0"/>
              <a:ea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5.30 PM		EVENING MEAL</a:t>
            </a:r>
            <a:endParaRPr lang="en-GB" sz="1800" dirty="0">
              <a:effectLst/>
              <a:latin typeface="Times New Roman" panose="02020603050405020304" pitchFamily="18" charset="0"/>
              <a:ea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7.30 PM		DISCO</a:t>
            </a:r>
            <a:endParaRPr lang="en-GB" sz="1800" dirty="0">
              <a:effectLst/>
              <a:latin typeface="Times New Roman" panose="02020603050405020304" pitchFamily="18" charset="0"/>
              <a:ea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a:lnSpc>
                <a:spcPts val="2200"/>
              </a:lnSpc>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9.00 PM		EVENING DRINK</a:t>
            </a:r>
            <a:endParaRPr lang="en-GB" sz="1800" dirty="0">
              <a:effectLst/>
              <a:latin typeface="Times New Roman" panose="02020603050405020304" pitchFamily="18" charset="0"/>
              <a:ea typeface="Times New Roman" panose="02020603050405020304" pitchFamily="18" charset="0"/>
            </a:endParaRPr>
          </a:p>
          <a:p>
            <a:r>
              <a:rPr lang="en-GB" dirty="0"/>
              <a:t> </a:t>
            </a:r>
          </a:p>
        </p:txBody>
      </p:sp>
      <p:pic>
        <p:nvPicPr>
          <p:cNvPr id="3074" name="Picture 2" descr="Traditional Motor Boat Hire Norfolk Broads | Martham Boats">
            <a:extLst>
              <a:ext uri="{FF2B5EF4-FFF2-40B4-BE49-F238E27FC236}">
                <a16:creationId xmlns:a16="http://schemas.microsoft.com/office/drawing/2014/main" id="{56BC4786-52EA-E1B5-A7F3-714B610945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6339" y="669472"/>
            <a:ext cx="2439497" cy="215060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ea Palling Beach | Visit Norfolk">
            <a:extLst>
              <a:ext uri="{FF2B5EF4-FFF2-40B4-BE49-F238E27FC236}">
                <a16:creationId xmlns:a16="http://schemas.microsoft.com/office/drawing/2014/main" id="{203E2A35-2BC8-4563-D1C3-75F02C980C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1053" y="3694895"/>
            <a:ext cx="3056391" cy="2040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656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2"/>
            <a:ext cx="9144000" cy="5558356"/>
          </a:xfrm>
        </p:spPr>
        <p:txBody>
          <a:bodyPr>
            <a:normAutofit fontScale="90000"/>
          </a:bodyPr>
          <a:lstStyle/>
          <a:p>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endParaRPr lang="en-GB" sz="3100" dirty="0"/>
          </a:p>
        </p:txBody>
      </p:sp>
      <p:sp>
        <p:nvSpPr>
          <p:cNvPr id="5" name="TextBox 4"/>
          <p:cNvSpPr txBox="1"/>
          <p:nvPr/>
        </p:nvSpPr>
        <p:spPr>
          <a:xfrm>
            <a:off x="419500" y="380325"/>
            <a:ext cx="10248500" cy="3264996"/>
          </a:xfrm>
          <a:prstGeom prst="rect">
            <a:avLst/>
          </a:prstGeom>
          <a:noFill/>
        </p:spPr>
        <p:txBody>
          <a:bodyPr wrap="square" rtlCol="0">
            <a:spAutoFit/>
          </a:bodyPr>
          <a:lstStyle/>
          <a:p>
            <a:r>
              <a:rPr lang="en-GB"/>
              <a:t>MONDAY</a:t>
            </a:r>
          </a:p>
          <a:p>
            <a:r>
              <a:rPr lang="en-GB"/>
              <a:t> </a:t>
            </a:r>
          </a:p>
          <a:p>
            <a:pPr>
              <a:lnSpc>
                <a:spcPts val="2300"/>
              </a:lnSpc>
            </a:pPr>
            <a:r>
              <a:rPr lang="en-GB" sz="1800">
                <a:effectLst/>
                <a:latin typeface="Arial" panose="020B0604020202020204" pitchFamily="34" charset="0"/>
                <a:ea typeface="Times New Roman" panose="02020603050405020304" pitchFamily="18" charset="0"/>
                <a:cs typeface="Times New Roman" panose="02020603050405020304" pitchFamily="18" charset="0"/>
              </a:rPr>
              <a:t>8.00 AM		BREAKFAST</a:t>
            </a:r>
            <a:endParaRPr lang="en-GB">
              <a:latin typeface="Times New Roman" panose="02020603050405020304" pitchFamily="18" charset="0"/>
              <a:ea typeface="Times New Roman" panose="02020603050405020304" pitchFamily="18" charset="0"/>
            </a:endParaRPr>
          </a:p>
          <a:p>
            <a:pPr>
              <a:lnSpc>
                <a:spcPts val="2300"/>
              </a:lnSpc>
            </a:pPr>
            <a:r>
              <a:rPr lang="en-GB" sz="1800">
                <a:effectLst/>
                <a:latin typeface="Arial" panose="020B0604020202020204" pitchFamily="34" charset="0"/>
                <a:ea typeface="Times New Roman" panose="02020603050405020304" pitchFamily="18" charset="0"/>
                <a:cs typeface="Times New Roman" panose="02020603050405020304" pitchFamily="18" charset="0"/>
              </a:rPr>
              <a:t> </a:t>
            </a:r>
            <a:endParaRPr lang="en-GB" sz="1800">
              <a:effectLst/>
              <a:latin typeface="Times New Roman" panose="02020603050405020304" pitchFamily="18" charset="0"/>
              <a:ea typeface="Times New Roman" panose="02020603050405020304" pitchFamily="18" charset="0"/>
            </a:endParaRPr>
          </a:p>
          <a:p>
            <a:pPr>
              <a:lnSpc>
                <a:spcPts val="2300"/>
              </a:lnSpc>
            </a:pPr>
            <a:r>
              <a:rPr lang="en-GB" sz="1800">
                <a:effectLst/>
                <a:latin typeface="Arial" panose="020B0604020202020204" pitchFamily="34" charset="0"/>
                <a:ea typeface="Times New Roman" panose="02020603050405020304" pitchFamily="18" charset="0"/>
                <a:cs typeface="Times New Roman" panose="02020603050405020304" pitchFamily="18" charset="0"/>
              </a:rPr>
              <a:t>10.00 AM	VISIT AMAZONA</a:t>
            </a:r>
            <a:endParaRPr lang="en-GB" sz="1800">
              <a:effectLst/>
              <a:latin typeface="Times New Roman" panose="02020603050405020304" pitchFamily="18" charset="0"/>
              <a:ea typeface="Times New Roman" panose="02020603050405020304" pitchFamily="18" charset="0"/>
            </a:endParaRPr>
          </a:p>
          <a:p>
            <a:pPr>
              <a:lnSpc>
                <a:spcPts val="2300"/>
              </a:lnSpc>
            </a:pPr>
            <a:r>
              <a:rPr lang="en-GB" sz="1800">
                <a:effectLst/>
                <a:latin typeface="Arial" panose="020B0604020202020204" pitchFamily="34" charset="0"/>
                <a:ea typeface="Times New Roman" panose="02020603050405020304" pitchFamily="18" charset="0"/>
                <a:cs typeface="Times New Roman" panose="02020603050405020304" pitchFamily="18" charset="0"/>
              </a:rPr>
              <a:t> </a:t>
            </a:r>
            <a:endParaRPr lang="en-GB" sz="1800">
              <a:effectLst/>
              <a:latin typeface="Times New Roman" panose="02020603050405020304" pitchFamily="18" charset="0"/>
              <a:ea typeface="Times New Roman" panose="02020603050405020304" pitchFamily="18" charset="0"/>
            </a:endParaRPr>
          </a:p>
          <a:p>
            <a:pPr>
              <a:lnSpc>
                <a:spcPts val="2300"/>
              </a:lnSpc>
            </a:pPr>
            <a:r>
              <a:rPr lang="en-GB" sz="1800">
                <a:effectLst/>
                <a:latin typeface="Arial" panose="020B0604020202020204" pitchFamily="34" charset="0"/>
                <a:ea typeface="Times New Roman" panose="02020603050405020304" pitchFamily="18" charset="0"/>
                <a:cs typeface="Times New Roman" panose="02020603050405020304" pitchFamily="18" charset="0"/>
              </a:rPr>
              <a:t>12.15 PM	LUNCH</a:t>
            </a:r>
            <a:endParaRPr lang="en-GB" sz="1800">
              <a:effectLst/>
              <a:latin typeface="Times New Roman" panose="02020603050405020304" pitchFamily="18" charset="0"/>
              <a:ea typeface="Times New Roman" panose="02020603050405020304" pitchFamily="18" charset="0"/>
            </a:endParaRPr>
          </a:p>
          <a:p>
            <a:pPr>
              <a:lnSpc>
                <a:spcPts val="2300"/>
              </a:lnSpc>
            </a:pPr>
            <a:r>
              <a:rPr lang="en-GB" sz="1800">
                <a:effectLst/>
                <a:latin typeface="Arial" panose="020B0604020202020204" pitchFamily="34" charset="0"/>
                <a:ea typeface="Times New Roman" panose="02020603050405020304" pitchFamily="18" charset="0"/>
                <a:cs typeface="Times New Roman" panose="02020603050405020304" pitchFamily="18" charset="0"/>
              </a:rPr>
              <a:t> </a:t>
            </a:r>
            <a:endParaRPr lang="en-GB" sz="1800">
              <a:effectLst/>
              <a:latin typeface="Times New Roman" panose="02020603050405020304" pitchFamily="18" charset="0"/>
              <a:ea typeface="Times New Roman" panose="02020603050405020304" pitchFamily="18" charset="0"/>
            </a:endParaRPr>
          </a:p>
          <a:p>
            <a:pPr>
              <a:lnSpc>
                <a:spcPts val="2300"/>
              </a:lnSpc>
            </a:pPr>
            <a:r>
              <a:rPr lang="en-GB" sz="1800">
                <a:effectLst/>
                <a:latin typeface="Arial" panose="020B0604020202020204" pitchFamily="34" charset="0"/>
                <a:ea typeface="Times New Roman" panose="02020603050405020304" pitchFamily="18" charset="0"/>
                <a:cs typeface="Times New Roman" panose="02020603050405020304" pitchFamily="18" charset="0"/>
              </a:rPr>
              <a:t>1.00 PM		EMBARK COACH AND DEPART FOR</a:t>
            </a:r>
            <a:r>
              <a:rPr lang="en-GB">
                <a:latin typeface="Times New Roman" panose="02020603050405020304" pitchFamily="18" charset="0"/>
                <a:ea typeface="Times New Roman" panose="02020603050405020304" pitchFamily="18" charset="0"/>
              </a:rPr>
              <a:t> </a:t>
            </a:r>
            <a:r>
              <a:rPr lang="en-GB" sz="1800">
                <a:effectLst/>
                <a:latin typeface="Arial" panose="020B0604020202020204" pitchFamily="34" charset="0"/>
                <a:ea typeface="Times New Roman" panose="02020603050405020304" pitchFamily="18" charset="0"/>
                <a:cs typeface="Times New Roman" panose="02020603050405020304" pitchFamily="18" charset="0"/>
              </a:rPr>
              <a:t>SCHOOL</a:t>
            </a:r>
            <a:endParaRPr lang="en-GB" sz="1800">
              <a:effectLst/>
              <a:latin typeface="Times New Roman" panose="02020603050405020304" pitchFamily="18" charset="0"/>
              <a:ea typeface="Times New Roman" panose="02020603050405020304" pitchFamily="18" charset="0"/>
            </a:endParaRPr>
          </a:p>
          <a:p>
            <a:endParaRPr lang="en-GB"/>
          </a:p>
          <a:p>
            <a:r>
              <a:rPr lang="en-GB">
                <a:latin typeface="Arial" panose="020B0604020202020204" pitchFamily="34" charset="0"/>
                <a:cs typeface="Arial" panose="020B0604020202020204" pitchFamily="34" charset="0"/>
              </a:rPr>
              <a:t>3.00/ 3.30 PM	APPROXIMATE ARRIVAL TIME BACK AT SCHOOL- Donington/ Pointon</a:t>
            </a:r>
            <a:endParaRPr lang="en-GB" dirty="0">
              <a:latin typeface="Arial" panose="020B0604020202020204" pitchFamily="34" charset="0"/>
              <a:cs typeface="Arial" panose="020B0604020202020204" pitchFamily="34" charset="0"/>
            </a:endParaRPr>
          </a:p>
        </p:txBody>
      </p:sp>
      <p:pic>
        <p:nvPicPr>
          <p:cNvPr id="4098" name="Picture 2" descr="Amazona Zoo | Visit Norfolk">
            <a:extLst>
              <a:ext uri="{FF2B5EF4-FFF2-40B4-BE49-F238E27FC236}">
                <a16:creationId xmlns:a16="http://schemas.microsoft.com/office/drawing/2014/main" id="{14BA4619-395C-C6F2-78C9-10FA5BFD9D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2121" y="177282"/>
            <a:ext cx="3560535" cy="2667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8602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71750" y="397401"/>
            <a:ext cx="10248500" cy="6063198"/>
          </a:xfrm>
          <a:prstGeom prst="rect">
            <a:avLst/>
          </a:prstGeom>
          <a:noFill/>
        </p:spPr>
        <p:txBody>
          <a:bodyPr wrap="square" rtlCol="0">
            <a:spAutoFit/>
          </a:bodyPr>
          <a:lstStyle/>
          <a:p>
            <a:pPr algn="ctr"/>
            <a:r>
              <a:rPr lang="en-GB" sz="3600" dirty="0"/>
              <a:t>What you need:</a:t>
            </a:r>
          </a:p>
          <a:p>
            <a:pPr algn="ctr"/>
            <a:r>
              <a:rPr lang="en-GB" sz="3600" dirty="0"/>
              <a:t>Behaviour agreement</a:t>
            </a:r>
          </a:p>
          <a:p>
            <a:pPr algn="ctr"/>
            <a:r>
              <a:rPr lang="en-GB" sz="3600" dirty="0"/>
              <a:t>Kit List</a:t>
            </a:r>
          </a:p>
          <a:p>
            <a:pPr algn="ctr"/>
            <a:r>
              <a:rPr lang="en-GB" sz="3600" dirty="0"/>
              <a:t>Medication form</a:t>
            </a:r>
          </a:p>
          <a:p>
            <a:pPr algn="ctr"/>
            <a:r>
              <a:rPr lang="en-GB" sz="3600" dirty="0"/>
              <a:t>Copy of presentation</a:t>
            </a:r>
          </a:p>
          <a:p>
            <a:pPr algn="ctr"/>
            <a:r>
              <a:rPr lang="en-GB" sz="3600" dirty="0"/>
              <a:t>Check contact details are current </a:t>
            </a:r>
          </a:p>
          <a:p>
            <a:pPr algn="ctr"/>
            <a:r>
              <a:rPr lang="en-GB" sz="3600" dirty="0"/>
              <a:t>Explore the website:</a:t>
            </a:r>
          </a:p>
          <a:p>
            <a:pPr algn="ctr"/>
            <a:r>
              <a:rPr lang="en-GB" sz="3600" dirty="0">
                <a:hlinkClick r:id="rId2"/>
              </a:rPr>
              <a:t>https://www.afsc.co.uk/</a:t>
            </a:r>
            <a:endParaRPr lang="en-GB" sz="3600" dirty="0"/>
          </a:p>
          <a:p>
            <a:pPr algn="ctr"/>
            <a:r>
              <a:rPr lang="en-GB" sz="5400" b="1" dirty="0"/>
              <a:t>Any Questions?</a:t>
            </a:r>
            <a:endParaRPr lang="en-GB" sz="3600" b="1" dirty="0"/>
          </a:p>
          <a:p>
            <a:pPr algn="ctr"/>
            <a:endParaRPr lang="en-GB" sz="2800" dirty="0"/>
          </a:p>
          <a:p>
            <a:endParaRPr lang="en-GB" dirty="0"/>
          </a:p>
        </p:txBody>
      </p:sp>
    </p:spTree>
    <p:extLst>
      <p:ext uri="{BB962C8B-B14F-4D97-AF65-F5344CB8AC3E}">
        <p14:creationId xmlns:p14="http://schemas.microsoft.com/office/powerpoint/2010/main" val="852410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2"/>
            <a:ext cx="9144000" cy="5558356"/>
          </a:xfrm>
        </p:spPr>
        <p:txBody>
          <a:bodyPr>
            <a:normAutofit fontScale="90000"/>
          </a:bodyPr>
          <a:lstStyle/>
          <a:p>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endParaRPr lang="en-GB" sz="3100" dirty="0"/>
          </a:p>
        </p:txBody>
      </p:sp>
      <p:sp>
        <p:nvSpPr>
          <p:cNvPr id="3" name="Subtitle 2"/>
          <p:cNvSpPr>
            <a:spLocks noGrp="1"/>
          </p:cNvSpPr>
          <p:nvPr>
            <p:ph type="subTitle" idx="1"/>
          </p:nvPr>
        </p:nvSpPr>
        <p:spPr>
          <a:xfrm>
            <a:off x="1161634" y="3652846"/>
            <a:ext cx="9144000" cy="1655762"/>
          </a:xfrm>
        </p:spPr>
        <p:txBody>
          <a:bodyPr/>
          <a:lstStyle/>
          <a:p>
            <a:endParaRPr lang="en-GB" dirty="0"/>
          </a:p>
        </p:txBody>
      </p:sp>
      <p:sp>
        <p:nvSpPr>
          <p:cNvPr id="5" name="TextBox 4"/>
          <p:cNvSpPr txBox="1"/>
          <p:nvPr/>
        </p:nvSpPr>
        <p:spPr>
          <a:xfrm>
            <a:off x="1420572" y="674400"/>
            <a:ext cx="9066245" cy="5509200"/>
          </a:xfrm>
          <a:prstGeom prst="rect">
            <a:avLst/>
          </a:prstGeom>
          <a:noFill/>
        </p:spPr>
        <p:txBody>
          <a:bodyPr wrap="square" rtlCol="0">
            <a:spAutoFit/>
          </a:bodyPr>
          <a:lstStyle/>
          <a:p>
            <a:pPr algn="ctr"/>
            <a:r>
              <a:rPr lang="en-GB" sz="4400" dirty="0"/>
              <a:t>Mr Scholey</a:t>
            </a:r>
          </a:p>
          <a:p>
            <a:pPr algn="ctr"/>
            <a:r>
              <a:rPr lang="en-GB" sz="4400" dirty="0"/>
              <a:t>Miss Winfield</a:t>
            </a:r>
          </a:p>
          <a:p>
            <a:pPr algn="ctr"/>
            <a:r>
              <a:rPr lang="en-GB" sz="4400" dirty="0"/>
              <a:t>Mrs Mann</a:t>
            </a:r>
          </a:p>
          <a:p>
            <a:pPr algn="ctr"/>
            <a:r>
              <a:rPr lang="en-GB" sz="4400" dirty="0"/>
              <a:t>Mrs Coxhead</a:t>
            </a:r>
          </a:p>
          <a:p>
            <a:pPr algn="ctr"/>
            <a:r>
              <a:rPr lang="en-GB" sz="4400" dirty="0"/>
              <a:t>Mr Adams</a:t>
            </a:r>
          </a:p>
          <a:p>
            <a:pPr algn="ctr"/>
            <a:r>
              <a:rPr lang="en-GB" sz="4400" dirty="0"/>
              <a:t>Mrs Oxley</a:t>
            </a:r>
          </a:p>
          <a:p>
            <a:pPr algn="ctr"/>
            <a:r>
              <a:rPr lang="en-GB" sz="4400" dirty="0"/>
              <a:t>Mrs Tubb</a:t>
            </a:r>
            <a:br>
              <a:rPr lang="en-GB" sz="4400" dirty="0"/>
            </a:br>
            <a:r>
              <a:rPr lang="en-GB" sz="4400" dirty="0"/>
              <a:t>Mrs Ogden</a:t>
            </a:r>
          </a:p>
        </p:txBody>
      </p:sp>
    </p:spTree>
    <p:extLst>
      <p:ext uri="{BB962C8B-B14F-4D97-AF65-F5344CB8AC3E}">
        <p14:creationId xmlns:p14="http://schemas.microsoft.com/office/powerpoint/2010/main" val="809841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2"/>
            <a:ext cx="9144000" cy="5558356"/>
          </a:xfrm>
        </p:spPr>
        <p:txBody>
          <a:bodyPr>
            <a:normAutofit fontScale="90000"/>
          </a:bodyPr>
          <a:lstStyle/>
          <a:p>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endParaRPr lang="en-GB" sz="3100" dirty="0"/>
          </a:p>
        </p:txBody>
      </p:sp>
      <p:sp>
        <p:nvSpPr>
          <p:cNvPr id="3" name="Subtitle 2"/>
          <p:cNvSpPr>
            <a:spLocks noGrp="1"/>
          </p:cNvSpPr>
          <p:nvPr>
            <p:ph type="subTitle" idx="1"/>
          </p:nvPr>
        </p:nvSpPr>
        <p:spPr>
          <a:xfrm>
            <a:off x="1161634" y="3652846"/>
            <a:ext cx="9144000" cy="1655762"/>
          </a:xfrm>
        </p:spPr>
        <p:txBody>
          <a:bodyPr/>
          <a:lstStyle/>
          <a:p>
            <a:endParaRPr lang="en-GB" dirty="0"/>
          </a:p>
        </p:txBody>
      </p:sp>
      <p:sp>
        <p:nvSpPr>
          <p:cNvPr id="5" name="TextBox 4"/>
          <p:cNvSpPr txBox="1"/>
          <p:nvPr/>
        </p:nvSpPr>
        <p:spPr>
          <a:xfrm>
            <a:off x="1524000" y="606490"/>
            <a:ext cx="9066245" cy="4093428"/>
          </a:xfrm>
          <a:prstGeom prst="rect">
            <a:avLst/>
          </a:prstGeom>
          <a:noFill/>
        </p:spPr>
        <p:txBody>
          <a:bodyPr wrap="square" rtlCol="0">
            <a:spAutoFit/>
          </a:bodyPr>
          <a:lstStyle/>
          <a:p>
            <a:pPr algn="ctr"/>
            <a:r>
              <a:rPr lang="en-GB" sz="4400" b="1" dirty="0"/>
              <a:t>Sleeping Arrangements</a:t>
            </a:r>
          </a:p>
          <a:p>
            <a:pPr marL="571500" indent="-571500">
              <a:buFont typeface="Arial" panose="020B0604020202020204" pitchFamily="34" charset="0"/>
              <a:buChar char="•"/>
            </a:pPr>
            <a:r>
              <a:rPr lang="en-GB" sz="3600" dirty="0"/>
              <a:t>Separate rooms for boys &amp; girls</a:t>
            </a:r>
          </a:p>
          <a:p>
            <a:pPr marL="571500" indent="-571500">
              <a:buFont typeface="Arial" panose="020B0604020202020204" pitchFamily="34" charset="0"/>
              <a:buChar char="•"/>
            </a:pPr>
            <a:r>
              <a:rPr lang="en-GB" sz="3600" dirty="0"/>
              <a:t>We will allocate pupils to groups/ rooms and pupils will be told these on arrival. </a:t>
            </a:r>
          </a:p>
          <a:p>
            <a:pPr marL="571500" indent="-571500">
              <a:buFont typeface="Arial" panose="020B0604020202020204" pitchFamily="34" charset="0"/>
              <a:buChar char="•"/>
            </a:pPr>
            <a:r>
              <a:rPr lang="en-GB" sz="3600" dirty="0"/>
              <a:t>Taken friendships </a:t>
            </a:r>
            <a:r>
              <a:rPr lang="en-GB" sz="3600" dirty="0" err="1"/>
              <a:t>etc</a:t>
            </a:r>
            <a:r>
              <a:rPr lang="en-GB" sz="3600" dirty="0"/>
              <a:t> into consideration in addition to dynamics of whole group</a:t>
            </a:r>
          </a:p>
          <a:p>
            <a:pPr marL="571500" indent="-571500">
              <a:buFont typeface="Arial" panose="020B0604020202020204" pitchFamily="34" charset="0"/>
              <a:buChar char="•"/>
            </a:pPr>
            <a:endParaRPr lang="en-GB" sz="3600" dirty="0"/>
          </a:p>
        </p:txBody>
      </p:sp>
    </p:spTree>
    <p:extLst>
      <p:ext uri="{BB962C8B-B14F-4D97-AF65-F5344CB8AC3E}">
        <p14:creationId xmlns:p14="http://schemas.microsoft.com/office/powerpoint/2010/main" val="3330139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2"/>
            <a:ext cx="9144000" cy="5558356"/>
          </a:xfrm>
        </p:spPr>
        <p:txBody>
          <a:bodyPr>
            <a:normAutofit fontScale="90000"/>
          </a:bodyPr>
          <a:lstStyle/>
          <a:p>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endParaRPr lang="en-GB" sz="3100" dirty="0"/>
          </a:p>
        </p:txBody>
      </p:sp>
      <p:sp>
        <p:nvSpPr>
          <p:cNvPr id="3" name="Subtitle 2"/>
          <p:cNvSpPr>
            <a:spLocks noGrp="1"/>
          </p:cNvSpPr>
          <p:nvPr>
            <p:ph type="subTitle" idx="1"/>
          </p:nvPr>
        </p:nvSpPr>
        <p:spPr>
          <a:xfrm>
            <a:off x="1161634" y="3652846"/>
            <a:ext cx="9144000" cy="1655762"/>
          </a:xfrm>
        </p:spPr>
        <p:txBody>
          <a:bodyPr/>
          <a:lstStyle/>
          <a:p>
            <a:endParaRPr lang="en-GB" dirty="0"/>
          </a:p>
        </p:txBody>
      </p:sp>
      <p:sp>
        <p:nvSpPr>
          <p:cNvPr id="5" name="TextBox 4"/>
          <p:cNvSpPr txBox="1"/>
          <p:nvPr/>
        </p:nvSpPr>
        <p:spPr>
          <a:xfrm>
            <a:off x="1524000" y="606490"/>
            <a:ext cx="9066245" cy="6863417"/>
          </a:xfrm>
          <a:prstGeom prst="rect">
            <a:avLst/>
          </a:prstGeom>
          <a:noFill/>
        </p:spPr>
        <p:txBody>
          <a:bodyPr wrap="square" rtlCol="0">
            <a:spAutoFit/>
          </a:bodyPr>
          <a:lstStyle/>
          <a:p>
            <a:pPr algn="ctr"/>
            <a:r>
              <a:rPr lang="en-GB" sz="4400" dirty="0"/>
              <a:t>Team Building</a:t>
            </a:r>
          </a:p>
          <a:p>
            <a:pPr algn="ctr"/>
            <a:r>
              <a:rPr lang="en-GB" sz="4400" dirty="0"/>
              <a:t>Independence</a:t>
            </a:r>
          </a:p>
          <a:p>
            <a:pPr algn="ctr"/>
            <a:r>
              <a:rPr lang="en-GB" sz="4400" dirty="0"/>
              <a:t>Resilience</a:t>
            </a:r>
          </a:p>
          <a:p>
            <a:pPr algn="ctr"/>
            <a:r>
              <a:rPr lang="en-GB" sz="4400" dirty="0"/>
              <a:t>Creativity</a:t>
            </a:r>
          </a:p>
          <a:p>
            <a:pPr algn="ctr"/>
            <a:r>
              <a:rPr lang="en-GB" sz="4400" dirty="0"/>
              <a:t>Co-operation</a:t>
            </a:r>
          </a:p>
          <a:p>
            <a:pPr algn="ctr"/>
            <a:r>
              <a:rPr lang="en-GB" sz="4400" dirty="0"/>
              <a:t>Perseverance</a:t>
            </a:r>
          </a:p>
          <a:p>
            <a:pPr algn="ctr"/>
            <a:r>
              <a:rPr lang="en-GB" sz="4400" dirty="0"/>
              <a:t>Adventure</a:t>
            </a:r>
          </a:p>
          <a:p>
            <a:pPr algn="ctr"/>
            <a:r>
              <a:rPr lang="en-GB" sz="4400" dirty="0"/>
              <a:t>FUN</a:t>
            </a:r>
          </a:p>
          <a:p>
            <a:pPr algn="ctr"/>
            <a:r>
              <a:rPr lang="en-GB" sz="4400" dirty="0"/>
              <a:t>!!!</a:t>
            </a:r>
          </a:p>
          <a:p>
            <a:pPr algn="ctr"/>
            <a:endParaRPr lang="en-GB" sz="4400" dirty="0"/>
          </a:p>
        </p:txBody>
      </p:sp>
      <p:pic>
        <p:nvPicPr>
          <p:cNvPr id="4" name="Picture 3"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2024" y="471241"/>
            <a:ext cx="1493049" cy="959058"/>
          </a:xfrm>
          <a:prstGeom prst="rect">
            <a:avLst/>
          </a:prstGeom>
        </p:spPr>
      </p:pic>
    </p:spTree>
    <p:extLst>
      <p:ext uri="{BB962C8B-B14F-4D97-AF65-F5344CB8AC3E}">
        <p14:creationId xmlns:p14="http://schemas.microsoft.com/office/powerpoint/2010/main" val="2636693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2"/>
            <a:ext cx="9144000" cy="5558356"/>
          </a:xfrm>
        </p:spPr>
        <p:txBody>
          <a:bodyPr>
            <a:normAutofit fontScale="90000"/>
          </a:bodyPr>
          <a:lstStyle/>
          <a:p>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endParaRPr lang="en-GB" sz="3100" dirty="0"/>
          </a:p>
        </p:txBody>
      </p:sp>
      <p:sp>
        <p:nvSpPr>
          <p:cNvPr id="3" name="Subtitle 2"/>
          <p:cNvSpPr>
            <a:spLocks noGrp="1"/>
          </p:cNvSpPr>
          <p:nvPr>
            <p:ph type="subTitle" idx="1"/>
          </p:nvPr>
        </p:nvSpPr>
        <p:spPr>
          <a:xfrm>
            <a:off x="1161634" y="3652846"/>
            <a:ext cx="9144000" cy="1655762"/>
          </a:xfrm>
        </p:spPr>
        <p:txBody>
          <a:bodyPr/>
          <a:lstStyle/>
          <a:p>
            <a:endParaRPr lang="en-GB" dirty="0"/>
          </a:p>
        </p:txBody>
      </p:sp>
      <p:sp>
        <p:nvSpPr>
          <p:cNvPr id="5" name="TextBox 4"/>
          <p:cNvSpPr txBox="1"/>
          <p:nvPr/>
        </p:nvSpPr>
        <p:spPr>
          <a:xfrm>
            <a:off x="1524000" y="458769"/>
            <a:ext cx="9066245" cy="5632311"/>
          </a:xfrm>
          <a:prstGeom prst="rect">
            <a:avLst/>
          </a:prstGeom>
          <a:noFill/>
        </p:spPr>
        <p:txBody>
          <a:bodyPr wrap="square" rtlCol="0">
            <a:spAutoFit/>
          </a:bodyPr>
          <a:lstStyle/>
          <a:p>
            <a:pPr algn="ctr"/>
            <a:r>
              <a:rPr lang="en-GB" sz="2000" b="1" dirty="0"/>
              <a:t>Kit List</a:t>
            </a:r>
          </a:p>
          <a:p>
            <a:pPr algn="ctr"/>
            <a:r>
              <a:rPr lang="en-GB" sz="2000" dirty="0"/>
              <a:t>Prepare for all weathers!</a:t>
            </a:r>
          </a:p>
          <a:p>
            <a:pPr algn="ctr"/>
            <a:r>
              <a:rPr lang="en-GB" sz="2000" dirty="0"/>
              <a:t>No mobile phones</a:t>
            </a:r>
          </a:p>
          <a:p>
            <a:pPr algn="ctr"/>
            <a:r>
              <a:rPr lang="en-GB" sz="2000" dirty="0"/>
              <a:t>Games </a:t>
            </a:r>
            <a:r>
              <a:rPr lang="en-GB" sz="2000" dirty="0" err="1"/>
              <a:t>eg.</a:t>
            </a:r>
            <a:r>
              <a:rPr lang="en-GB" sz="2000" dirty="0"/>
              <a:t> top trumps for evenings, book, colouring</a:t>
            </a:r>
          </a:p>
          <a:p>
            <a:pPr algn="ctr"/>
            <a:r>
              <a:rPr lang="en-GB" sz="2000" dirty="0"/>
              <a:t>Disposable lunch for arrival day</a:t>
            </a:r>
          </a:p>
          <a:p>
            <a:pPr algn="ctr"/>
            <a:r>
              <a:rPr lang="en-GB" sz="2000" dirty="0"/>
              <a:t>There will be plenty of food- snacks are not needed</a:t>
            </a:r>
          </a:p>
          <a:p>
            <a:pPr algn="ctr"/>
            <a:r>
              <a:rPr lang="en-GB" sz="2000" dirty="0"/>
              <a:t>Bedding- duvet and pillow cases </a:t>
            </a:r>
          </a:p>
          <a:p>
            <a:pPr algn="ctr"/>
            <a:r>
              <a:rPr lang="en-GB" sz="2000" dirty="0"/>
              <a:t>Swimming kit</a:t>
            </a:r>
          </a:p>
          <a:p>
            <a:pPr algn="ctr"/>
            <a:r>
              <a:rPr lang="en-GB" sz="2000" dirty="0"/>
              <a:t>Label everything</a:t>
            </a:r>
          </a:p>
          <a:p>
            <a:pPr algn="ctr"/>
            <a:r>
              <a:rPr lang="en-GB" sz="2000" dirty="0"/>
              <a:t>Pack your own case- tick lists are good</a:t>
            </a:r>
          </a:p>
          <a:p>
            <a:pPr algn="ctr"/>
            <a:r>
              <a:rPr lang="en-GB" sz="2000" dirty="0"/>
              <a:t>Max. £5 to spend in gift shop on site, £1 coin for swimming locker.</a:t>
            </a:r>
          </a:p>
          <a:p>
            <a:pPr algn="ctr"/>
            <a:endParaRPr lang="en-GB" sz="2000" dirty="0"/>
          </a:p>
          <a:p>
            <a:pPr algn="ctr"/>
            <a:r>
              <a:rPr lang="en-GB" sz="2000" dirty="0"/>
              <a:t>Don’t forget your Teddy!</a:t>
            </a:r>
          </a:p>
          <a:p>
            <a:pPr algn="ctr"/>
            <a:endParaRPr lang="en-GB" sz="2000" dirty="0"/>
          </a:p>
          <a:p>
            <a:pPr algn="ctr"/>
            <a:r>
              <a:rPr lang="en-GB" sz="2000" dirty="0"/>
              <a:t>We want to encourage independence therefore your child will be responsible for their own belongings. They also need to be able to carry everything themselves and their case/bag needs to fit under their bed. </a:t>
            </a:r>
          </a:p>
          <a:p>
            <a:pPr algn="ctr"/>
            <a:endParaRPr lang="en-GB" sz="2000" i="1" dirty="0"/>
          </a:p>
        </p:txBody>
      </p:sp>
      <p:pic>
        <p:nvPicPr>
          <p:cNvPr id="4" name="Picture 3"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27246" y="1490793"/>
            <a:ext cx="1460526" cy="1714361"/>
          </a:xfrm>
          <a:prstGeom prst="rect">
            <a:avLst/>
          </a:prstGeom>
        </p:spPr>
      </p:pic>
      <p:pic>
        <p:nvPicPr>
          <p:cNvPr id="6" name="Picture 5"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6245" y="458769"/>
            <a:ext cx="1400051" cy="1262075"/>
          </a:xfrm>
          <a:prstGeom prst="rect">
            <a:avLst/>
          </a:prstGeom>
        </p:spPr>
      </p:pic>
    </p:spTree>
    <p:extLst>
      <p:ext uri="{BB962C8B-B14F-4D97-AF65-F5344CB8AC3E}">
        <p14:creationId xmlns:p14="http://schemas.microsoft.com/office/powerpoint/2010/main" val="1896289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Behaviour and Safety</a:t>
            </a:r>
          </a:p>
        </p:txBody>
      </p:sp>
      <p:sp>
        <p:nvSpPr>
          <p:cNvPr id="3" name="Content Placeholder 2"/>
          <p:cNvSpPr>
            <a:spLocks noGrp="1"/>
          </p:cNvSpPr>
          <p:nvPr>
            <p:ph idx="1"/>
          </p:nvPr>
        </p:nvSpPr>
        <p:spPr>
          <a:xfrm>
            <a:off x="838200" y="1418253"/>
            <a:ext cx="10515600" cy="4758710"/>
          </a:xfrm>
        </p:spPr>
        <p:txBody>
          <a:bodyPr>
            <a:normAutofit fontScale="85000" lnSpcReduction="20000"/>
          </a:bodyPr>
          <a:lstStyle/>
          <a:p>
            <a:r>
              <a:rPr lang="en-GB" dirty="0"/>
              <a:t>It is extremely important that all children uphold expectations of behaviour and safety throughout the residential in the same way they would in school. Our usual behaviour policy applies. </a:t>
            </a:r>
          </a:p>
          <a:p>
            <a:r>
              <a:rPr lang="en-GB" dirty="0"/>
              <a:t>If any child behaves in a way that compromises their own safety or that of others a risk assessment will be conducted and this may result in the need for them to be collected by parents. </a:t>
            </a:r>
          </a:p>
          <a:p>
            <a:r>
              <a:rPr lang="en-GB" dirty="0"/>
              <a:t>There are times when children will be unsupervised in their dormitories- including during the night. Any behaviour which compromises safety and wellbeing will be dealt with seriously- this includes bullying, climbing, use of mobile phones and inappropriate use of fire escapes. If deemed appropriate, fair and proportionate this may lead to immediate exclusion from the residential and there may be further consequence upon return to school.</a:t>
            </a:r>
          </a:p>
          <a:p>
            <a:r>
              <a:rPr lang="en-GB" dirty="0"/>
              <a:t>A behaviour agreement </a:t>
            </a:r>
            <a:r>
              <a:rPr lang="en-GB" b="1" dirty="0"/>
              <a:t>must</a:t>
            </a:r>
            <a:r>
              <a:rPr lang="en-GB" dirty="0"/>
              <a:t> be signed for your child to attend and we encourage you to talk with your child about behaviour and safety in advance, in order to reinforce our messages.  </a:t>
            </a:r>
          </a:p>
        </p:txBody>
      </p:sp>
    </p:spTree>
    <p:extLst>
      <p:ext uri="{BB962C8B-B14F-4D97-AF65-F5344CB8AC3E}">
        <p14:creationId xmlns:p14="http://schemas.microsoft.com/office/powerpoint/2010/main" val="2564250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t>
            </a:r>
            <a:r>
              <a:rPr lang="en-GB" b="1" dirty="0"/>
              <a:t>Exploring the grounds</a:t>
            </a: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1535" y="365125"/>
            <a:ext cx="4351779" cy="1475705"/>
          </a:xfr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7512" y="1578480"/>
            <a:ext cx="3961737" cy="2662119"/>
          </a:xfrm>
          <a:prstGeom prst="rect">
            <a:avLst/>
          </a:prstGeo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7560" y="2909539"/>
            <a:ext cx="3179728" cy="2237400"/>
          </a:xfrm>
          <a:prstGeom prst="rect">
            <a:avLst/>
          </a:prstGeom>
        </p:spPr>
      </p:pic>
      <p:pic>
        <p:nvPicPr>
          <p:cNvPr id="7" name="Picture 6"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53568" y="4420233"/>
            <a:ext cx="2994373" cy="2067441"/>
          </a:xfrm>
          <a:prstGeom prst="rect">
            <a:avLst/>
          </a:prstGeom>
        </p:spPr>
      </p:pic>
    </p:spTree>
    <p:extLst>
      <p:ext uri="{BB962C8B-B14F-4D97-AF65-F5344CB8AC3E}">
        <p14:creationId xmlns:p14="http://schemas.microsoft.com/office/powerpoint/2010/main" val="588102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2"/>
            <a:ext cx="9144000" cy="5558356"/>
          </a:xfrm>
        </p:spPr>
        <p:txBody>
          <a:bodyPr>
            <a:normAutofit fontScale="90000"/>
          </a:bodyPr>
          <a:lstStyle/>
          <a:p>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endParaRPr lang="en-GB" sz="3100" dirty="0"/>
          </a:p>
        </p:txBody>
      </p:sp>
      <p:sp>
        <p:nvSpPr>
          <p:cNvPr id="5" name="TextBox 4"/>
          <p:cNvSpPr txBox="1"/>
          <p:nvPr/>
        </p:nvSpPr>
        <p:spPr>
          <a:xfrm>
            <a:off x="2024743" y="177282"/>
            <a:ext cx="9066245" cy="6871112"/>
          </a:xfrm>
          <a:prstGeom prst="rect">
            <a:avLst/>
          </a:prstGeom>
          <a:noFill/>
        </p:spPr>
        <p:txBody>
          <a:bodyPr wrap="square" rtlCol="0">
            <a:spAutoFit/>
          </a:bodyPr>
          <a:lstStyle/>
          <a:p>
            <a:r>
              <a:rPr lang="en-GB" u="sng" dirty="0"/>
              <a:t>FRIDAY </a:t>
            </a:r>
            <a:r>
              <a:rPr lang="en-GB" dirty="0"/>
              <a:t> </a:t>
            </a:r>
          </a:p>
          <a:p>
            <a:r>
              <a:rPr lang="en-GB" dirty="0"/>
              <a:t> </a:t>
            </a:r>
          </a:p>
          <a:p>
            <a:r>
              <a:rPr lang="en-GB" dirty="0"/>
              <a:t>8.15/ 8.30 AM	Pointon/ </a:t>
            </a:r>
            <a:r>
              <a:rPr lang="en-GB" dirty="0" err="1"/>
              <a:t>Donington</a:t>
            </a:r>
            <a:r>
              <a:rPr lang="en-GB" dirty="0"/>
              <a:t> Arrive at school and go into the hall</a:t>
            </a:r>
          </a:p>
          <a:p>
            <a:endParaRPr lang="en-GB" dirty="0"/>
          </a:p>
          <a:p>
            <a:r>
              <a:rPr lang="en-GB" dirty="0"/>
              <a:t>8.30/9 AM	DEPART FOR AYLMERTON</a:t>
            </a:r>
          </a:p>
          <a:p>
            <a:r>
              <a:rPr lang="en-GB" dirty="0"/>
              <a:t> </a:t>
            </a:r>
          </a:p>
          <a:p>
            <a:pPr>
              <a:lnSpc>
                <a:spcPts val="2300"/>
              </a:lnSpc>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11.30 AM	ARRIVE AND SETTLE IN</a:t>
            </a:r>
            <a:endParaRPr lang="en-GB" sz="1800" dirty="0">
              <a:effectLst/>
              <a:latin typeface="Times New Roman" panose="02020603050405020304" pitchFamily="18" charset="0"/>
              <a:ea typeface="Times New Roman" panose="02020603050405020304" pitchFamily="18" charset="0"/>
            </a:endParaRPr>
          </a:p>
          <a:p>
            <a:pPr>
              <a:lnSpc>
                <a:spcPts val="2300"/>
              </a:lnSpc>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a:lnSpc>
                <a:spcPts val="2300"/>
              </a:lnSpc>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12.30 PM	LUNCH</a:t>
            </a:r>
            <a:endParaRPr lang="en-GB" sz="1800" dirty="0">
              <a:effectLst/>
              <a:latin typeface="Times New Roman" panose="02020603050405020304" pitchFamily="18" charset="0"/>
              <a:ea typeface="Times New Roman" panose="02020603050405020304" pitchFamily="18" charset="0"/>
            </a:endParaRPr>
          </a:p>
          <a:p>
            <a:pPr>
              <a:lnSpc>
                <a:spcPts val="2300"/>
              </a:lnSpc>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800" b="1" i="1" dirty="0">
                <a:effectLst/>
                <a:latin typeface="Arial" panose="020B0604020202020204" pitchFamily="34" charset="0"/>
                <a:ea typeface="Times New Roman" panose="02020603050405020304" pitchFamily="18" charset="0"/>
                <a:cs typeface="Times New Roman" panose="02020603050405020304" pitchFamily="18" charset="0"/>
              </a:rPr>
              <a:t>(</a:t>
            </a:r>
            <a:r>
              <a:rPr lang="en-GB" sz="1800" b="1" i="1" u="sng" dirty="0">
                <a:effectLst/>
                <a:latin typeface="Arial" panose="020B0604020202020204" pitchFamily="34" charset="0"/>
                <a:ea typeface="Times New Roman" panose="02020603050405020304" pitchFamily="18" charset="0"/>
                <a:cs typeface="Times New Roman" panose="02020603050405020304" pitchFamily="18" charset="0"/>
              </a:rPr>
              <a:t>Eat own packed lunch</a:t>
            </a:r>
            <a:r>
              <a:rPr lang="en-GB" sz="1800" b="1" i="1" dirty="0">
                <a:effectLst/>
                <a:latin typeface="Arial" panose="020B0604020202020204" pitchFamily="34" charset="0"/>
                <a:ea typeface="Times New Roman" panose="02020603050405020304" pitchFamily="18" charset="0"/>
                <a:cs typeface="Times New Roman" panose="02020603050405020304" pitchFamily="18" charset="0"/>
              </a:rPr>
              <a:t>)</a:t>
            </a:r>
            <a:endParaRPr lang="en-GB" sz="1800" dirty="0">
              <a:effectLst/>
              <a:latin typeface="Times New Roman" panose="02020603050405020304" pitchFamily="18" charset="0"/>
              <a:ea typeface="Times New Roman" panose="02020603050405020304" pitchFamily="18" charset="0"/>
            </a:endParaRPr>
          </a:p>
          <a:p>
            <a:pPr>
              <a:lnSpc>
                <a:spcPts val="2300"/>
              </a:lnSpc>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a:lnSpc>
                <a:spcPct val="150000"/>
              </a:lnSpc>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1.15 PM		AFTERNOON BRIEFING</a:t>
            </a:r>
            <a:endParaRPr lang="en-GB" sz="1800" dirty="0">
              <a:effectLst/>
              <a:latin typeface="Times New Roman" panose="02020603050405020304" pitchFamily="18" charset="0"/>
              <a:ea typeface="Times New Roman" panose="02020603050405020304" pitchFamily="18" charset="0"/>
            </a:endParaRPr>
          </a:p>
          <a:p>
            <a:pPr>
              <a:lnSpc>
                <a:spcPts val="2300"/>
              </a:lnSpc>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a:lnSpc>
                <a:spcPts val="2300"/>
              </a:lnSpc>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1.45 PM		PIRATE ACTIVITIES</a:t>
            </a:r>
            <a:r>
              <a:rPr lang="en-GB" dirty="0">
                <a:latin typeface="Times New Roman" panose="02020603050405020304" pitchFamily="18" charset="0"/>
                <a:ea typeface="Times New Roman" panose="02020603050405020304" pitchFamily="18" charset="0"/>
              </a:rPr>
              <a:t>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AND BUSHCRAFT</a:t>
            </a:r>
            <a:endParaRPr lang="en-GB" sz="1800" dirty="0">
              <a:effectLst/>
              <a:latin typeface="Times New Roman" panose="02020603050405020304" pitchFamily="18" charset="0"/>
              <a:ea typeface="Times New Roman" panose="02020603050405020304" pitchFamily="18" charset="0"/>
            </a:endParaRPr>
          </a:p>
          <a:p>
            <a:pPr>
              <a:lnSpc>
                <a:spcPts val="2300"/>
              </a:lnSpc>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a:lnSpc>
                <a:spcPts val="2300"/>
              </a:lnSpc>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5.30 PM		EVENING MEAL</a:t>
            </a:r>
            <a:endParaRPr lang="en-GB" sz="1800" dirty="0">
              <a:effectLst/>
              <a:latin typeface="Times New Roman" panose="02020603050405020304" pitchFamily="18" charset="0"/>
              <a:ea typeface="Times New Roman" panose="02020603050405020304" pitchFamily="18" charset="0"/>
            </a:endParaRPr>
          </a:p>
          <a:p>
            <a:pPr>
              <a:lnSpc>
                <a:spcPts val="2300"/>
              </a:lnSpc>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a:lnSpc>
                <a:spcPts val="2300"/>
              </a:lnSpc>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7.00 PM		EVENING TALK</a:t>
            </a:r>
            <a:endParaRPr lang="en-GB" sz="1800" dirty="0">
              <a:effectLst/>
              <a:latin typeface="Times New Roman" panose="02020603050405020304" pitchFamily="18" charset="0"/>
              <a:ea typeface="Times New Roman" panose="02020603050405020304" pitchFamily="18" charset="0"/>
            </a:endParaRPr>
          </a:p>
          <a:p>
            <a:pPr>
              <a:lnSpc>
                <a:spcPts val="2300"/>
              </a:lnSpc>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a:lnSpc>
                <a:spcPts val="2300"/>
              </a:lnSpc>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7.30 PM		BINGO</a:t>
            </a:r>
            <a:endParaRPr lang="en-GB" sz="1800" dirty="0">
              <a:effectLst/>
              <a:latin typeface="Times New Roman" panose="02020603050405020304" pitchFamily="18" charset="0"/>
              <a:ea typeface="Times New Roman" panose="02020603050405020304" pitchFamily="18" charset="0"/>
            </a:endParaRPr>
          </a:p>
          <a:p>
            <a:pPr>
              <a:lnSpc>
                <a:spcPts val="2300"/>
              </a:lnSpc>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a:lnSpc>
                <a:spcPts val="2300"/>
              </a:lnSpc>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9.30 PM		EVENING DRINK</a:t>
            </a:r>
            <a:endParaRPr lang="en-GB" sz="1800" dirty="0">
              <a:effectLst/>
              <a:latin typeface="Times New Roman" panose="02020603050405020304" pitchFamily="18" charset="0"/>
              <a:ea typeface="Times New Roman" panose="02020603050405020304" pitchFamily="18" charset="0"/>
            </a:endParaRPr>
          </a:p>
          <a:p>
            <a:endParaRPr lang="en-GB" dirty="0"/>
          </a:p>
        </p:txBody>
      </p:sp>
      <p:pic>
        <p:nvPicPr>
          <p:cNvPr id="1026" name="Picture 2" descr="31,600+ Pirate Cartoon Stock Photos, Pictures &amp; Royalty-Free Images -  iStock | Pirate ship, Pirates, Pirate illustration">
            <a:extLst>
              <a:ext uri="{FF2B5EF4-FFF2-40B4-BE49-F238E27FC236}">
                <a16:creationId xmlns:a16="http://schemas.microsoft.com/office/drawing/2014/main" id="{45E18264-CC80-B129-EF1F-DA9079E4F9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9213" y="3612838"/>
            <a:ext cx="1728787" cy="2305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119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2"/>
            <a:ext cx="9144000" cy="5558356"/>
          </a:xfrm>
        </p:spPr>
        <p:txBody>
          <a:bodyPr>
            <a:normAutofit fontScale="90000"/>
          </a:bodyPr>
          <a:lstStyle/>
          <a:p>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endParaRPr lang="en-GB" sz="3100" dirty="0"/>
          </a:p>
        </p:txBody>
      </p:sp>
      <p:sp>
        <p:nvSpPr>
          <p:cNvPr id="5" name="TextBox 4"/>
          <p:cNvSpPr txBox="1"/>
          <p:nvPr/>
        </p:nvSpPr>
        <p:spPr>
          <a:xfrm>
            <a:off x="1601755" y="0"/>
            <a:ext cx="9066245" cy="7201972"/>
          </a:xfrm>
          <a:prstGeom prst="rect">
            <a:avLst/>
          </a:prstGeom>
          <a:noFill/>
        </p:spPr>
        <p:txBody>
          <a:bodyPr wrap="square" rtlCol="0">
            <a:spAutoFit/>
          </a:bodyPr>
          <a:lstStyle/>
          <a:p>
            <a:r>
              <a:rPr lang="en-GB" u="sng" dirty="0"/>
              <a:t>SATURDAY</a:t>
            </a:r>
            <a:endParaRPr lang="en-GB" dirty="0"/>
          </a:p>
          <a:p>
            <a:r>
              <a:rPr lang="en-GB" dirty="0"/>
              <a:t>  </a:t>
            </a:r>
            <a:endParaRPr lang="en-GB" sz="1600" dirty="0"/>
          </a:p>
          <a:p>
            <a:pPr>
              <a:lnSpc>
                <a:spcPct val="150000"/>
              </a:lnSpc>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8.00 AM		BREAKFAST</a:t>
            </a:r>
            <a:endParaRPr lang="en-GB" sz="1600" dirty="0">
              <a:effectLst/>
              <a:latin typeface="Times New Roman" panose="02020603050405020304" pitchFamily="18" charset="0"/>
              <a:ea typeface="Times New Roman" panose="02020603050405020304" pitchFamily="18" charset="0"/>
            </a:endParaRPr>
          </a:p>
          <a:p>
            <a:pPr>
              <a:lnSpc>
                <a:spcPct val="150000"/>
              </a:lnSpc>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600" dirty="0">
              <a:effectLst/>
              <a:latin typeface="Times New Roman" panose="02020603050405020304" pitchFamily="18" charset="0"/>
              <a:ea typeface="Times New Roman" panose="02020603050405020304" pitchFamily="18" charset="0"/>
            </a:endParaRPr>
          </a:p>
          <a:p>
            <a:pPr>
              <a:lnSpc>
                <a:spcPct val="150000"/>
              </a:lnSpc>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9.00 AM		MORNING BRIEFING</a:t>
            </a:r>
            <a:endParaRPr lang="en-GB" sz="1600" dirty="0">
              <a:effectLst/>
              <a:latin typeface="Times New Roman" panose="02020603050405020304" pitchFamily="18" charset="0"/>
              <a:ea typeface="Times New Roman" panose="02020603050405020304" pitchFamily="18" charset="0"/>
            </a:endParaRPr>
          </a:p>
          <a:p>
            <a:pPr>
              <a:lnSpc>
                <a:spcPct val="150000"/>
              </a:lnSpc>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600" dirty="0">
              <a:effectLst/>
              <a:latin typeface="Times New Roman" panose="02020603050405020304" pitchFamily="18" charset="0"/>
              <a:ea typeface="Times New Roman" panose="02020603050405020304" pitchFamily="18" charset="0"/>
            </a:endParaRPr>
          </a:p>
          <a:p>
            <a:pPr>
              <a:lnSpc>
                <a:spcPct val="150000"/>
              </a:lnSpc>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10.00 AM		TOWN TRAIL AND</a:t>
            </a:r>
            <a:r>
              <a:rPr lang="en-GB" sz="1600" dirty="0">
                <a:latin typeface="Times New Roman" panose="02020603050405020304" pitchFamily="18" charset="0"/>
                <a:ea typeface="Times New Roman" panose="02020603050405020304" pitchFamily="18" charset="0"/>
              </a:rPr>
              <a:t> </a:t>
            </a:r>
            <a:r>
              <a:rPr lang="en-GB" sz="1600" dirty="0">
                <a:effectLst/>
                <a:latin typeface="Arial" panose="020B0604020202020204" pitchFamily="34" charset="0"/>
                <a:ea typeface="Times New Roman" panose="02020603050405020304" pitchFamily="18" charset="0"/>
                <a:cs typeface="Times New Roman" panose="02020603050405020304" pitchFamily="18" charset="0"/>
              </a:rPr>
              <a:t>SAND SCULPTURES</a:t>
            </a:r>
            <a:endParaRPr lang="en-GB" sz="1600" dirty="0">
              <a:effectLst/>
              <a:latin typeface="Times New Roman" panose="02020603050405020304" pitchFamily="18" charset="0"/>
              <a:ea typeface="Times New Roman" panose="02020603050405020304" pitchFamily="18" charset="0"/>
            </a:endParaRPr>
          </a:p>
          <a:p>
            <a:pPr>
              <a:lnSpc>
                <a:spcPct val="150000"/>
              </a:lnSpc>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600" dirty="0">
              <a:effectLst/>
              <a:latin typeface="Times New Roman" panose="02020603050405020304" pitchFamily="18" charset="0"/>
              <a:ea typeface="Times New Roman" panose="02020603050405020304" pitchFamily="18" charset="0"/>
            </a:endParaRPr>
          </a:p>
          <a:p>
            <a:pPr>
              <a:lnSpc>
                <a:spcPct val="150000"/>
              </a:lnSpc>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12.45 PM		LUNCH</a:t>
            </a:r>
            <a:endParaRPr lang="en-GB" sz="1600" dirty="0">
              <a:effectLst/>
              <a:latin typeface="Times New Roman" panose="02020603050405020304" pitchFamily="18" charset="0"/>
              <a:ea typeface="Times New Roman" panose="02020603050405020304" pitchFamily="18" charset="0"/>
            </a:endParaRPr>
          </a:p>
          <a:p>
            <a:pPr>
              <a:lnSpc>
                <a:spcPct val="150000"/>
              </a:lnSpc>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600" dirty="0">
              <a:effectLst/>
              <a:latin typeface="Times New Roman" panose="02020603050405020304" pitchFamily="18" charset="0"/>
              <a:ea typeface="Times New Roman" panose="02020603050405020304" pitchFamily="18" charset="0"/>
            </a:endParaRPr>
          </a:p>
          <a:p>
            <a:pPr>
              <a:lnSpc>
                <a:spcPct val="150000"/>
              </a:lnSpc>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1.15 PM		AFTERNOON BRIEFING</a:t>
            </a:r>
            <a:endParaRPr lang="en-GB" sz="1600" dirty="0">
              <a:effectLst/>
              <a:latin typeface="Times New Roman" panose="02020603050405020304" pitchFamily="18" charset="0"/>
              <a:ea typeface="Times New Roman" panose="02020603050405020304" pitchFamily="18" charset="0"/>
            </a:endParaRPr>
          </a:p>
          <a:p>
            <a:pPr>
              <a:lnSpc>
                <a:spcPct val="150000"/>
              </a:lnSpc>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600" dirty="0">
              <a:effectLst/>
              <a:latin typeface="Times New Roman" panose="02020603050405020304" pitchFamily="18" charset="0"/>
              <a:ea typeface="Times New Roman" panose="02020603050405020304" pitchFamily="18" charset="0"/>
            </a:endParaRPr>
          </a:p>
          <a:p>
            <a:pPr marL="1653540" indent="-1653540">
              <a:lnSpc>
                <a:spcPct val="150000"/>
              </a:lnSpc>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1.45 PM		COMPLETE PIRATE AND BUSHCRAFT ACTIVITIES</a:t>
            </a:r>
            <a:endParaRPr lang="en-GB" sz="1600" dirty="0">
              <a:effectLst/>
              <a:latin typeface="Times New Roman" panose="02020603050405020304" pitchFamily="18" charset="0"/>
              <a:ea typeface="Times New Roman" panose="02020603050405020304" pitchFamily="18" charset="0"/>
            </a:endParaRPr>
          </a:p>
          <a:p>
            <a:pPr>
              <a:lnSpc>
                <a:spcPct val="150000"/>
              </a:lnSpc>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600" dirty="0">
              <a:effectLst/>
              <a:latin typeface="Times New Roman" panose="02020603050405020304" pitchFamily="18" charset="0"/>
              <a:ea typeface="Times New Roman" panose="02020603050405020304" pitchFamily="18" charset="0"/>
            </a:endParaRPr>
          </a:p>
          <a:p>
            <a:pPr>
              <a:lnSpc>
                <a:spcPct val="150000"/>
              </a:lnSpc>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5.15 PM		EVENING MEAL</a:t>
            </a:r>
            <a:endParaRPr lang="en-GB" sz="1600" dirty="0">
              <a:effectLst/>
              <a:latin typeface="Times New Roman" panose="02020603050405020304" pitchFamily="18" charset="0"/>
              <a:ea typeface="Times New Roman" panose="02020603050405020304" pitchFamily="18" charset="0"/>
            </a:endParaRPr>
          </a:p>
          <a:p>
            <a:pPr>
              <a:lnSpc>
                <a:spcPct val="150000"/>
              </a:lnSpc>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600" dirty="0">
              <a:effectLst/>
              <a:latin typeface="Times New Roman" panose="02020603050405020304" pitchFamily="18" charset="0"/>
              <a:ea typeface="Times New Roman" panose="02020603050405020304" pitchFamily="18" charset="0"/>
            </a:endParaRPr>
          </a:p>
          <a:p>
            <a:pPr>
              <a:lnSpc>
                <a:spcPct val="150000"/>
              </a:lnSpc>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7.00 PM		SWIMMING AT THE REEF</a:t>
            </a:r>
            <a:endParaRPr lang="en-GB" sz="1600" dirty="0">
              <a:effectLst/>
              <a:latin typeface="Times New Roman" panose="02020603050405020304" pitchFamily="18" charset="0"/>
              <a:ea typeface="Times New Roman" panose="02020603050405020304" pitchFamily="18" charset="0"/>
            </a:endParaRPr>
          </a:p>
          <a:p>
            <a:pPr>
              <a:lnSpc>
                <a:spcPct val="150000"/>
              </a:lnSpc>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600" dirty="0">
              <a:effectLst/>
              <a:latin typeface="Times New Roman" panose="02020603050405020304" pitchFamily="18" charset="0"/>
              <a:ea typeface="Times New Roman" panose="02020603050405020304" pitchFamily="18" charset="0"/>
            </a:endParaRPr>
          </a:p>
          <a:p>
            <a:pPr>
              <a:lnSpc>
                <a:spcPct val="150000"/>
              </a:lnSpc>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9.00 PM		EVENING DRINK</a:t>
            </a:r>
            <a:endParaRPr lang="en-GB" sz="1600" dirty="0">
              <a:effectLst/>
              <a:latin typeface="Times New Roman" panose="02020603050405020304" pitchFamily="18" charset="0"/>
              <a:ea typeface="Times New Roman" panose="02020603050405020304" pitchFamily="18" charset="0"/>
            </a:endParaRPr>
          </a:p>
          <a:p>
            <a:endParaRPr lang="en-GB" dirty="0"/>
          </a:p>
        </p:txBody>
      </p:sp>
      <p:pic>
        <p:nvPicPr>
          <p:cNvPr id="2050" name="Picture 2" descr="BEACH SAND SCULPTURES (2025) All You Should Know BEFORE You Go (w/ Reviews)">
            <a:extLst>
              <a:ext uri="{FF2B5EF4-FFF2-40B4-BE49-F238E27FC236}">
                <a16:creationId xmlns:a16="http://schemas.microsoft.com/office/drawing/2014/main" id="{084C1296-DAD4-CE7D-6827-DE26AF4C1C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8754" y="601108"/>
            <a:ext cx="1709246" cy="2517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6059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390</TotalTime>
  <Words>790</Words>
  <Application>Microsoft Office PowerPoint</Application>
  <PresentationFormat>Widescreen</PresentationFormat>
  <Paragraphs>134</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Times New Roman</vt:lpstr>
      <vt:lpstr>Office Theme</vt:lpstr>
      <vt:lpstr>PowerPoint Presentation</vt:lpstr>
      <vt:lpstr>             </vt:lpstr>
      <vt:lpstr>             </vt:lpstr>
      <vt:lpstr>             </vt:lpstr>
      <vt:lpstr>             </vt:lpstr>
      <vt:lpstr>Behaviour and Safety</vt:lpstr>
      <vt:lpstr>                                Exploring the grounds</vt:lpstr>
      <vt:lpstr>             </vt:lpstr>
      <vt:lpstr>             </vt:lpstr>
      <vt:lpstr>             </vt:lpstr>
      <vt:lpstr>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Sophie Foston</dc:creator>
  <cp:lastModifiedBy>Jack Scholey</cp:lastModifiedBy>
  <cp:revision>15</cp:revision>
  <dcterms:created xsi:type="dcterms:W3CDTF">2021-04-20T13:56:21Z</dcterms:created>
  <dcterms:modified xsi:type="dcterms:W3CDTF">2025-09-24T14:17:50Z</dcterms:modified>
</cp:coreProperties>
</file>